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4"/>
  </p:sldMasterIdLst>
  <p:notesMasterIdLst>
    <p:notesMasterId r:id="rId20"/>
  </p:notesMasterIdLst>
  <p:handoutMasterIdLst>
    <p:handoutMasterId r:id="rId21"/>
  </p:handoutMasterIdLst>
  <p:sldIdLst>
    <p:sldId id="264" r:id="rId5"/>
    <p:sldId id="276" r:id="rId6"/>
    <p:sldId id="277" r:id="rId7"/>
    <p:sldId id="278" r:id="rId8"/>
    <p:sldId id="282" r:id="rId9"/>
    <p:sldId id="283" r:id="rId10"/>
    <p:sldId id="284" r:id="rId11"/>
    <p:sldId id="285" r:id="rId12"/>
    <p:sldId id="293" r:id="rId13"/>
    <p:sldId id="295" r:id="rId14"/>
    <p:sldId id="286" r:id="rId15"/>
    <p:sldId id="288" r:id="rId16"/>
    <p:sldId id="294" r:id="rId17"/>
    <p:sldId id="289" r:id="rId18"/>
    <p:sldId id="291" r:id="rId19"/>
  </p:sldIdLst>
  <p:sldSz cx="12188825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D"/>
    <a:srgbClr val="D3C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howGuides="1">
      <p:cViewPr varScale="1">
        <p:scale>
          <a:sx n="68" d="100"/>
          <a:sy n="68" d="100"/>
        </p:scale>
        <p:origin x="84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830FC4-CB46-4120-8602-829BE5A538F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BC9314-2304-47E9-961D-3A4083F18E11}">
      <dgm:prSet/>
      <dgm:spPr/>
      <dgm:t>
        <a:bodyPr/>
        <a:lstStyle/>
        <a:p>
          <a:r>
            <a:rPr lang="pt-BR"/>
            <a:t>MVC</a:t>
          </a:r>
          <a:endParaRPr lang="en-US"/>
        </a:p>
      </dgm:t>
    </dgm:pt>
    <dgm:pt modelId="{3454F0DB-ABB0-4FF6-8783-6FB6B28C5677}" type="parTrans" cxnId="{2D4B7579-E781-4636-AA42-EBE590D7AE2E}">
      <dgm:prSet/>
      <dgm:spPr/>
      <dgm:t>
        <a:bodyPr/>
        <a:lstStyle/>
        <a:p>
          <a:endParaRPr lang="en-US"/>
        </a:p>
      </dgm:t>
    </dgm:pt>
    <dgm:pt modelId="{6B501000-B7F3-4DB1-BD99-6F6D4E02F16C}" type="sibTrans" cxnId="{2D4B7579-E781-4636-AA42-EBE590D7AE2E}">
      <dgm:prSet/>
      <dgm:spPr/>
      <dgm:t>
        <a:bodyPr/>
        <a:lstStyle/>
        <a:p>
          <a:endParaRPr lang="en-US"/>
        </a:p>
      </dgm:t>
    </dgm:pt>
    <dgm:pt modelId="{9B7050EF-3470-44AF-8A74-0092F7FAE94D}">
      <dgm:prSet/>
      <dgm:spPr/>
      <dgm:t>
        <a:bodyPr/>
        <a:lstStyle/>
        <a:p>
          <a:r>
            <a:rPr lang="pt-BR"/>
            <a:t>Entity Framework</a:t>
          </a:r>
          <a:endParaRPr lang="en-US"/>
        </a:p>
      </dgm:t>
    </dgm:pt>
    <dgm:pt modelId="{2084C485-B069-4A0B-974D-979D6BBA2DEA}" type="parTrans" cxnId="{ADE2049D-861C-4A29-BB5A-626792795092}">
      <dgm:prSet/>
      <dgm:spPr/>
      <dgm:t>
        <a:bodyPr/>
        <a:lstStyle/>
        <a:p>
          <a:endParaRPr lang="en-US"/>
        </a:p>
      </dgm:t>
    </dgm:pt>
    <dgm:pt modelId="{1730C18C-E372-4370-B414-97E09DF9AFF8}" type="sibTrans" cxnId="{ADE2049D-861C-4A29-BB5A-626792795092}">
      <dgm:prSet/>
      <dgm:spPr/>
      <dgm:t>
        <a:bodyPr/>
        <a:lstStyle/>
        <a:p>
          <a:endParaRPr lang="en-US"/>
        </a:p>
      </dgm:t>
    </dgm:pt>
    <dgm:pt modelId="{6B8F7273-27D7-4FD5-B8D4-5F8BAEF94DE9}">
      <dgm:prSet/>
      <dgm:spPr/>
      <dgm:t>
        <a:bodyPr/>
        <a:lstStyle/>
        <a:p>
          <a:r>
            <a:rPr lang="pt-BR"/>
            <a:t>Bootstrap</a:t>
          </a:r>
          <a:endParaRPr lang="en-US"/>
        </a:p>
      </dgm:t>
    </dgm:pt>
    <dgm:pt modelId="{24351992-35C6-4C63-A297-BC69BC35C0D8}" type="parTrans" cxnId="{C8C49576-FB32-4A7D-B211-D18D7E4E13BE}">
      <dgm:prSet/>
      <dgm:spPr/>
      <dgm:t>
        <a:bodyPr/>
        <a:lstStyle/>
        <a:p>
          <a:endParaRPr lang="en-US"/>
        </a:p>
      </dgm:t>
    </dgm:pt>
    <dgm:pt modelId="{46C0C1C7-70AF-4415-B26F-335EA6DD986E}" type="sibTrans" cxnId="{C8C49576-FB32-4A7D-B211-D18D7E4E13BE}">
      <dgm:prSet/>
      <dgm:spPr/>
      <dgm:t>
        <a:bodyPr/>
        <a:lstStyle/>
        <a:p>
          <a:endParaRPr lang="en-US"/>
        </a:p>
      </dgm:t>
    </dgm:pt>
    <dgm:pt modelId="{DC933125-4F34-4AF0-BDF0-45880630B810}">
      <dgm:prSet/>
      <dgm:spPr/>
      <dgm:t>
        <a:bodyPr/>
        <a:lstStyle/>
        <a:p>
          <a:r>
            <a:rPr lang="pt-BR"/>
            <a:t>SQL Server</a:t>
          </a:r>
          <a:endParaRPr lang="en-US"/>
        </a:p>
      </dgm:t>
    </dgm:pt>
    <dgm:pt modelId="{D576967D-FA7A-4057-8339-4CDE567C4941}" type="parTrans" cxnId="{9DB5CBA6-C617-4B97-A326-D40E4B1DCE95}">
      <dgm:prSet/>
      <dgm:spPr/>
      <dgm:t>
        <a:bodyPr/>
        <a:lstStyle/>
        <a:p>
          <a:endParaRPr lang="en-US"/>
        </a:p>
      </dgm:t>
    </dgm:pt>
    <dgm:pt modelId="{EE3DBC4D-C444-4D4B-9C9A-B10D3DDE2398}" type="sibTrans" cxnId="{9DB5CBA6-C617-4B97-A326-D40E4B1DCE95}">
      <dgm:prSet/>
      <dgm:spPr/>
      <dgm:t>
        <a:bodyPr/>
        <a:lstStyle/>
        <a:p>
          <a:endParaRPr lang="en-US"/>
        </a:p>
      </dgm:t>
    </dgm:pt>
    <dgm:pt modelId="{7CFDD2E8-0524-44A2-AF5E-7D3996DB2B3A}">
      <dgm:prSet/>
      <dgm:spPr/>
      <dgm:t>
        <a:bodyPr/>
        <a:lstStyle/>
        <a:p>
          <a:r>
            <a:rPr lang="pt-BR" dirty="0"/>
            <a:t>Linguagem C#</a:t>
          </a:r>
          <a:endParaRPr lang="en-US" dirty="0"/>
        </a:p>
      </dgm:t>
    </dgm:pt>
    <dgm:pt modelId="{F8036AE1-00C4-43C8-A86D-EE9C1FC888C2}" type="parTrans" cxnId="{A2C53BA2-FE31-4A77-B4DA-650690CB11D0}">
      <dgm:prSet/>
      <dgm:spPr/>
      <dgm:t>
        <a:bodyPr/>
        <a:lstStyle/>
        <a:p>
          <a:endParaRPr lang="en-US"/>
        </a:p>
      </dgm:t>
    </dgm:pt>
    <dgm:pt modelId="{0BEECCD8-9792-4F8D-9DDB-5BA4F593FD3C}" type="sibTrans" cxnId="{A2C53BA2-FE31-4A77-B4DA-650690CB11D0}">
      <dgm:prSet/>
      <dgm:spPr/>
      <dgm:t>
        <a:bodyPr/>
        <a:lstStyle/>
        <a:p>
          <a:endParaRPr lang="en-US"/>
        </a:p>
      </dgm:t>
    </dgm:pt>
    <dgm:pt modelId="{454271E1-721A-47D6-B63D-9DB65572FD7F}">
      <dgm:prSet/>
      <dgm:spPr/>
      <dgm:t>
        <a:bodyPr/>
        <a:lstStyle/>
        <a:p>
          <a:r>
            <a:rPr lang="pt-BR"/>
            <a:t>HTML/ CSS / JavaScript</a:t>
          </a:r>
          <a:endParaRPr lang="en-US"/>
        </a:p>
      </dgm:t>
    </dgm:pt>
    <dgm:pt modelId="{E806C39C-8CC4-4EF8-A42D-4447EC7186B6}" type="parTrans" cxnId="{890315B6-BA6F-4F44-89A8-E60202447E4E}">
      <dgm:prSet/>
      <dgm:spPr/>
      <dgm:t>
        <a:bodyPr/>
        <a:lstStyle/>
        <a:p>
          <a:endParaRPr lang="en-US"/>
        </a:p>
      </dgm:t>
    </dgm:pt>
    <dgm:pt modelId="{BD9F30BF-59C2-40F7-9863-2B635F22D323}" type="sibTrans" cxnId="{890315B6-BA6F-4F44-89A8-E60202447E4E}">
      <dgm:prSet/>
      <dgm:spPr/>
      <dgm:t>
        <a:bodyPr/>
        <a:lstStyle/>
        <a:p>
          <a:endParaRPr lang="en-US"/>
        </a:p>
      </dgm:t>
    </dgm:pt>
    <dgm:pt modelId="{19A57FAD-B84F-4362-AAB6-6A613565DC26}" type="pres">
      <dgm:prSet presAssocID="{50830FC4-CB46-4120-8602-829BE5A538F9}" presName="diagram" presStyleCnt="0">
        <dgm:presLayoutVars>
          <dgm:dir/>
          <dgm:resizeHandles val="exact"/>
        </dgm:presLayoutVars>
      </dgm:prSet>
      <dgm:spPr/>
    </dgm:pt>
    <dgm:pt modelId="{7054DD35-A111-4D5D-90A2-3F2AF96E4909}" type="pres">
      <dgm:prSet presAssocID="{5EBC9314-2304-47E9-961D-3A4083F18E11}" presName="node" presStyleLbl="node1" presStyleIdx="0" presStyleCnt="6">
        <dgm:presLayoutVars>
          <dgm:bulletEnabled val="1"/>
        </dgm:presLayoutVars>
      </dgm:prSet>
      <dgm:spPr/>
    </dgm:pt>
    <dgm:pt modelId="{265FDB8D-27DE-4B52-97C1-A50C53B44035}" type="pres">
      <dgm:prSet presAssocID="{6B501000-B7F3-4DB1-BD99-6F6D4E02F16C}" presName="sibTrans" presStyleCnt="0"/>
      <dgm:spPr/>
    </dgm:pt>
    <dgm:pt modelId="{301A71C2-D02B-4053-A123-5DDC68D0DE82}" type="pres">
      <dgm:prSet presAssocID="{9B7050EF-3470-44AF-8A74-0092F7FAE94D}" presName="node" presStyleLbl="node1" presStyleIdx="1" presStyleCnt="6">
        <dgm:presLayoutVars>
          <dgm:bulletEnabled val="1"/>
        </dgm:presLayoutVars>
      </dgm:prSet>
      <dgm:spPr/>
    </dgm:pt>
    <dgm:pt modelId="{A80543F0-52A0-4AB1-8B99-7526D7CBEC2C}" type="pres">
      <dgm:prSet presAssocID="{1730C18C-E372-4370-B414-97E09DF9AFF8}" presName="sibTrans" presStyleCnt="0"/>
      <dgm:spPr/>
    </dgm:pt>
    <dgm:pt modelId="{892049A4-80F3-4ABA-AC91-2D7E0972E493}" type="pres">
      <dgm:prSet presAssocID="{6B8F7273-27D7-4FD5-B8D4-5F8BAEF94DE9}" presName="node" presStyleLbl="node1" presStyleIdx="2" presStyleCnt="6">
        <dgm:presLayoutVars>
          <dgm:bulletEnabled val="1"/>
        </dgm:presLayoutVars>
      </dgm:prSet>
      <dgm:spPr/>
    </dgm:pt>
    <dgm:pt modelId="{0B8B3E0E-CB95-4E26-BD4F-03918449BA01}" type="pres">
      <dgm:prSet presAssocID="{46C0C1C7-70AF-4415-B26F-335EA6DD986E}" presName="sibTrans" presStyleCnt="0"/>
      <dgm:spPr/>
    </dgm:pt>
    <dgm:pt modelId="{D76F5A57-1D18-4711-A082-239F0391DD92}" type="pres">
      <dgm:prSet presAssocID="{DC933125-4F34-4AF0-BDF0-45880630B810}" presName="node" presStyleLbl="node1" presStyleIdx="3" presStyleCnt="6">
        <dgm:presLayoutVars>
          <dgm:bulletEnabled val="1"/>
        </dgm:presLayoutVars>
      </dgm:prSet>
      <dgm:spPr/>
    </dgm:pt>
    <dgm:pt modelId="{40B18D08-D80C-4F1B-A724-774204C6F159}" type="pres">
      <dgm:prSet presAssocID="{EE3DBC4D-C444-4D4B-9C9A-B10D3DDE2398}" presName="sibTrans" presStyleCnt="0"/>
      <dgm:spPr/>
    </dgm:pt>
    <dgm:pt modelId="{CFD9551D-743D-4BF2-97BA-56401F771845}" type="pres">
      <dgm:prSet presAssocID="{7CFDD2E8-0524-44A2-AF5E-7D3996DB2B3A}" presName="node" presStyleLbl="node1" presStyleIdx="4" presStyleCnt="6">
        <dgm:presLayoutVars>
          <dgm:bulletEnabled val="1"/>
        </dgm:presLayoutVars>
      </dgm:prSet>
      <dgm:spPr/>
    </dgm:pt>
    <dgm:pt modelId="{2E45B514-5641-42C4-B30E-8F364B68200B}" type="pres">
      <dgm:prSet presAssocID="{0BEECCD8-9792-4F8D-9DDB-5BA4F593FD3C}" presName="sibTrans" presStyleCnt="0"/>
      <dgm:spPr/>
    </dgm:pt>
    <dgm:pt modelId="{90C46282-E787-4594-9FC7-049728C3F251}" type="pres">
      <dgm:prSet presAssocID="{454271E1-721A-47D6-B63D-9DB65572FD7F}" presName="node" presStyleLbl="node1" presStyleIdx="5" presStyleCnt="6">
        <dgm:presLayoutVars>
          <dgm:bulletEnabled val="1"/>
        </dgm:presLayoutVars>
      </dgm:prSet>
      <dgm:spPr/>
    </dgm:pt>
  </dgm:ptLst>
  <dgm:cxnLst>
    <dgm:cxn modelId="{1CDB8B26-731E-432B-B873-593D02188337}" type="presOf" srcId="{7CFDD2E8-0524-44A2-AF5E-7D3996DB2B3A}" destId="{CFD9551D-743D-4BF2-97BA-56401F771845}" srcOrd="0" destOrd="0" presId="urn:microsoft.com/office/officeart/2005/8/layout/default"/>
    <dgm:cxn modelId="{02EB652E-C1CC-4867-B3A3-0D33095B9DE5}" type="presOf" srcId="{50830FC4-CB46-4120-8602-829BE5A538F9}" destId="{19A57FAD-B84F-4362-AAB6-6A613565DC26}" srcOrd="0" destOrd="0" presId="urn:microsoft.com/office/officeart/2005/8/layout/default"/>
    <dgm:cxn modelId="{012F893D-FBE2-4F95-85AD-9FCB42AE28B0}" type="presOf" srcId="{6B8F7273-27D7-4FD5-B8D4-5F8BAEF94DE9}" destId="{892049A4-80F3-4ABA-AC91-2D7E0972E493}" srcOrd="0" destOrd="0" presId="urn:microsoft.com/office/officeart/2005/8/layout/default"/>
    <dgm:cxn modelId="{C8C49576-FB32-4A7D-B211-D18D7E4E13BE}" srcId="{50830FC4-CB46-4120-8602-829BE5A538F9}" destId="{6B8F7273-27D7-4FD5-B8D4-5F8BAEF94DE9}" srcOrd="2" destOrd="0" parTransId="{24351992-35C6-4C63-A297-BC69BC35C0D8}" sibTransId="{46C0C1C7-70AF-4415-B26F-335EA6DD986E}"/>
    <dgm:cxn modelId="{2D4B7579-E781-4636-AA42-EBE590D7AE2E}" srcId="{50830FC4-CB46-4120-8602-829BE5A538F9}" destId="{5EBC9314-2304-47E9-961D-3A4083F18E11}" srcOrd="0" destOrd="0" parTransId="{3454F0DB-ABB0-4FF6-8783-6FB6B28C5677}" sibTransId="{6B501000-B7F3-4DB1-BD99-6F6D4E02F16C}"/>
    <dgm:cxn modelId="{18570B88-A190-4312-A2E1-F81074D16F65}" type="presOf" srcId="{DC933125-4F34-4AF0-BDF0-45880630B810}" destId="{D76F5A57-1D18-4711-A082-239F0391DD92}" srcOrd="0" destOrd="0" presId="urn:microsoft.com/office/officeart/2005/8/layout/default"/>
    <dgm:cxn modelId="{A8A5D49A-5382-4CCD-A1BA-27EBD871C376}" type="presOf" srcId="{5EBC9314-2304-47E9-961D-3A4083F18E11}" destId="{7054DD35-A111-4D5D-90A2-3F2AF96E4909}" srcOrd="0" destOrd="0" presId="urn:microsoft.com/office/officeart/2005/8/layout/default"/>
    <dgm:cxn modelId="{ADE2049D-861C-4A29-BB5A-626792795092}" srcId="{50830FC4-CB46-4120-8602-829BE5A538F9}" destId="{9B7050EF-3470-44AF-8A74-0092F7FAE94D}" srcOrd="1" destOrd="0" parTransId="{2084C485-B069-4A0B-974D-979D6BBA2DEA}" sibTransId="{1730C18C-E372-4370-B414-97E09DF9AFF8}"/>
    <dgm:cxn modelId="{A2C53BA2-FE31-4A77-B4DA-650690CB11D0}" srcId="{50830FC4-CB46-4120-8602-829BE5A538F9}" destId="{7CFDD2E8-0524-44A2-AF5E-7D3996DB2B3A}" srcOrd="4" destOrd="0" parTransId="{F8036AE1-00C4-43C8-A86D-EE9C1FC888C2}" sibTransId="{0BEECCD8-9792-4F8D-9DDB-5BA4F593FD3C}"/>
    <dgm:cxn modelId="{8B7BA2A6-2C76-4DFB-B926-B5D4D486935C}" type="presOf" srcId="{9B7050EF-3470-44AF-8A74-0092F7FAE94D}" destId="{301A71C2-D02B-4053-A123-5DDC68D0DE82}" srcOrd="0" destOrd="0" presId="urn:microsoft.com/office/officeart/2005/8/layout/default"/>
    <dgm:cxn modelId="{9DB5CBA6-C617-4B97-A326-D40E4B1DCE95}" srcId="{50830FC4-CB46-4120-8602-829BE5A538F9}" destId="{DC933125-4F34-4AF0-BDF0-45880630B810}" srcOrd="3" destOrd="0" parTransId="{D576967D-FA7A-4057-8339-4CDE567C4941}" sibTransId="{EE3DBC4D-C444-4D4B-9C9A-B10D3DDE2398}"/>
    <dgm:cxn modelId="{890315B6-BA6F-4F44-89A8-E60202447E4E}" srcId="{50830FC4-CB46-4120-8602-829BE5A538F9}" destId="{454271E1-721A-47D6-B63D-9DB65572FD7F}" srcOrd="5" destOrd="0" parTransId="{E806C39C-8CC4-4EF8-A42D-4447EC7186B6}" sibTransId="{BD9F30BF-59C2-40F7-9863-2B635F22D323}"/>
    <dgm:cxn modelId="{ED9973BD-E26D-4A16-BF50-EC84A2131837}" type="presOf" srcId="{454271E1-721A-47D6-B63D-9DB65572FD7F}" destId="{90C46282-E787-4594-9FC7-049728C3F251}" srcOrd="0" destOrd="0" presId="urn:microsoft.com/office/officeart/2005/8/layout/default"/>
    <dgm:cxn modelId="{75A77B2E-054B-4605-8829-BD660C595051}" type="presParOf" srcId="{19A57FAD-B84F-4362-AAB6-6A613565DC26}" destId="{7054DD35-A111-4D5D-90A2-3F2AF96E4909}" srcOrd="0" destOrd="0" presId="urn:microsoft.com/office/officeart/2005/8/layout/default"/>
    <dgm:cxn modelId="{21101503-628C-4DC7-AB29-FE00F47905C4}" type="presParOf" srcId="{19A57FAD-B84F-4362-AAB6-6A613565DC26}" destId="{265FDB8D-27DE-4B52-97C1-A50C53B44035}" srcOrd="1" destOrd="0" presId="urn:microsoft.com/office/officeart/2005/8/layout/default"/>
    <dgm:cxn modelId="{97D441C1-6E58-4341-8C45-752BBC3DF6FC}" type="presParOf" srcId="{19A57FAD-B84F-4362-AAB6-6A613565DC26}" destId="{301A71C2-D02B-4053-A123-5DDC68D0DE82}" srcOrd="2" destOrd="0" presId="urn:microsoft.com/office/officeart/2005/8/layout/default"/>
    <dgm:cxn modelId="{54C048BB-9AFE-4682-93BF-9B851686362D}" type="presParOf" srcId="{19A57FAD-B84F-4362-AAB6-6A613565DC26}" destId="{A80543F0-52A0-4AB1-8B99-7526D7CBEC2C}" srcOrd="3" destOrd="0" presId="urn:microsoft.com/office/officeart/2005/8/layout/default"/>
    <dgm:cxn modelId="{EF5EC423-CF34-446D-AB1A-5AE28F850D10}" type="presParOf" srcId="{19A57FAD-B84F-4362-AAB6-6A613565DC26}" destId="{892049A4-80F3-4ABA-AC91-2D7E0972E493}" srcOrd="4" destOrd="0" presId="urn:microsoft.com/office/officeart/2005/8/layout/default"/>
    <dgm:cxn modelId="{AA4C9C7A-0746-4058-8413-EEB9710FCF48}" type="presParOf" srcId="{19A57FAD-B84F-4362-AAB6-6A613565DC26}" destId="{0B8B3E0E-CB95-4E26-BD4F-03918449BA01}" srcOrd="5" destOrd="0" presId="urn:microsoft.com/office/officeart/2005/8/layout/default"/>
    <dgm:cxn modelId="{D8F502C2-26A5-45EB-93BD-5F87F0F52FA8}" type="presParOf" srcId="{19A57FAD-B84F-4362-AAB6-6A613565DC26}" destId="{D76F5A57-1D18-4711-A082-239F0391DD92}" srcOrd="6" destOrd="0" presId="urn:microsoft.com/office/officeart/2005/8/layout/default"/>
    <dgm:cxn modelId="{3051CEF3-43F8-4E04-BCA7-21C57D4D60F6}" type="presParOf" srcId="{19A57FAD-B84F-4362-AAB6-6A613565DC26}" destId="{40B18D08-D80C-4F1B-A724-774204C6F159}" srcOrd="7" destOrd="0" presId="urn:microsoft.com/office/officeart/2005/8/layout/default"/>
    <dgm:cxn modelId="{232F2286-7BEE-465A-B3D7-ECBA0685F611}" type="presParOf" srcId="{19A57FAD-B84F-4362-AAB6-6A613565DC26}" destId="{CFD9551D-743D-4BF2-97BA-56401F771845}" srcOrd="8" destOrd="0" presId="urn:microsoft.com/office/officeart/2005/8/layout/default"/>
    <dgm:cxn modelId="{3EBBBE9F-0728-4170-BF19-7C493C4CD3AD}" type="presParOf" srcId="{19A57FAD-B84F-4362-AAB6-6A613565DC26}" destId="{2E45B514-5641-42C4-B30E-8F364B68200B}" srcOrd="9" destOrd="0" presId="urn:microsoft.com/office/officeart/2005/8/layout/default"/>
    <dgm:cxn modelId="{A240DE26-77E8-4802-8E49-692B0A034BDE}" type="presParOf" srcId="{19A57FAD-B84F-4362-AAB6-6A613565DC26}" destId="{90C46282-E787-4594-9FC7-049728C3F25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4DD35-A111-4D5D-90A2-3F2AF96E4909}">
      <dsp:nvSpPr>
        <dsp:cNvPr id="0" name=""/>
        <dsp:cNvSpPr/>
      </dsp:nvSpPr>
      <dsp:spPr>
        <a:xfrm>
          <a:off x="921795" y="44"/>
          <a:ext cx="2837935" cy="1702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MVC</a:t>
          </a:r>
          <a:endParaRPr lang="en-US" sz="4200" kern="1200"/>
        </a:p>
      </dsp:txBody>
      <dsp:txXfrm>
        <a:off x="921795" y="44"/>
        <a:ext cx="2837935" cy="1702761"/>
      </dsp:txXfrm>
    </dsp:sp>
    <dsp:sp modelId="{301A71C2-D02B-4053-A123-5DDC68D0DE82}">
      <dsp:nvSpPr>
        <dsp:cNvPr id="0" name=""/>
        <dsp:cNvSpPr/>
      </dsp:nvSpPr>
      <dsp:spPr>
        <a:xfrm>
          <a:off x="4043523" y="44"/>
          <a:ext cx="2837935" cy="17027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Entity Framework</a:t>
          </a:r>
          <a:endParaRPr lang="en-US" sz="4200" kern="1200"/>
        </a:p>
      </dsp:txBody>
      <dsp:txXfrm>
        <a:off x="4043523" y="44"/>
        <a:ext cx="2837935" cy="1702761"/>
      </dsp:txXfrm>
    </dsp:sp>
    <dsp:sp modelId="{892049A4-80F3-4ABA-AC91-2D7E0972E493}">
      <dsp:nvSpPr>
        <dsp:cNvPr id="0" name=""/>
        <dsp:cNvSpPr/>
      </dsp:nvSpPr>
      <dsp:spPr>
        <a:xfrm>
          <a:off x="7165252" y="44"/>
          <a:ext cx="2837935" cy="17027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Bootstrap</a:t>
          </a:r>
          <a:endParaRPr lang="en-US" sz="4200" kern="1200"/>
        </a:p>
      </dsp:txBody>
      <dsp:txXfrm>
        <a:off x="7165252" y="44"/>
        <a:ext cx="2837935" cy="1702761"/>
      </dsp:txXfrm>
    </dsp:sp>
    <dsp:sp modelId="{D76F5A57-1D18-4711-A082-239F0391DD92}">
      <dsp:nvSpPr>
        <dsp:cNvPr id="0" name=""/>
        <dsp:cNvSpPr/>
      </dsp:nvSpPr>
      <dsp:spPr>
        <a:xfrm>
          <a:off x="921795" y="1986599"/>
          <a:ext cx="2837935" cy="17027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SQL Server</a:t>
          </a:r>
          <a:endParaRPr lang="en-US" sz="4200" kern="1200"/>
        </a:p>
      </dsp:txBody>
      <dsp:txXfrm>
        <a:off x="921795" y="1986599"/>
        <a:ext cx="2837935" cy="1702761"/>
      </dsp:txXfrm>
    </dsp:sp>
    <dsp:sp modelId="{CFD9551D-743D-4BF2-97BA-56401F771845}">
      <dsp:nvSpPr>
        <dsp:cNvPr id="0" name=""/>
        <dsp:cNvSpPr/>
      </dsp:nvSpPr>
      <dsp:spPr>
        <a:xfrm>
          <a:off x="4043523" y="1986599"/>
          <a:ext cx="2837935" cy="17027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 dirty="0"/>
            <a:t>Linguagem C#</a:t>
          </a:r>
          <a:endParaRPr lang="en-US" sz="4200" kern="1200" dirty="0"/>
        </a:p>
      </dsp:txBody>
      <dsp:txXfrm>
        <a:off x="4043523" y="1986599"/>
        <a:ext cx="2837935" cy="1702761"/>
      </dsp:txXfrm>
    </dsp:sp>
    <dsp:sp modelId="{90C46282-E787-4594-9FC7-049728C3F251}">
      <dsp:nvSpPr>
        <dsp:cNvPr id="0" name=""/>
        <dsp:cNvSpPr/>
      </dsp:nvSpPr>
      <dsp:spPr>
        <a:xfrm>
          <a:off x="7165252" y="1986599"/>
          <a:ext cx="2837935" cy="17027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HTML/ CSS / JavaScript</a:t>
          </a:r>
          <a:endParaRPr lang="en-US" sz="4200" kern="1200"/>
        </a:p>
      </dsp:txBody>
      <dsp:txXfrm>
        <a:off x="7165252" y="1986599"/>
        <a:ext cx="2837935" cy="1702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3E42634-1A4A-451A-B592-FA374027D2ED}" type="datetime1">
              <a:rPr lang="pt-BR" smtClean="0">
                <a:solidFill>
                  <a:schemeClr val="tx2"/>
                </a:solidFill>
              </a:rPr>
              <a:pPr algn="r" rtl="0"/>
              <a:t>18/07/2022</a:t>
            </a:fld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pt-BR" smtClean="0">
                <a:solidFill>
                  <a:schemeClr val="tx2"/>
                </a:solidFill>
              </a:rPr>
              <a:pPr algn="r" rtl="0"/>
              <a:t>‹nº›</a:t>
            </a:fld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EE37D643-C1E2-42EF-929B-3EB28FD403B3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66AE3-54B3-EE85-814B-F8D7DDFE0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DE5919-8F21-4B10-4EE3-1036C3B79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7CC46-1433-2661-594C-F8E31C04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C720F-6F8D-409E-8D39-9D00B4D2C1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F60A5-F76E-863B-DA34-04C99436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94331B-6B83-858B-C4C7-11A72902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2A5D-607C-4C91-B28C-A3F7ACC0CB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8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37CF8-810B-F553-4693-47F1B9FF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1F48D-F07A-AE16-F2D6-068A1F7A4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6584923-1F3B-DD65-918C-11212830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14DAB-CD7C-449B-9020-DC7EF80255A1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CBB5E-8720-70D7-E2E3-3918AFB6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B7EB8C-1E15-0161-5192-0F7780F1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4146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5A930E-E493-75DC-69B5-22B9B43C1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43E204-4F54-EF69-3BDB-A97587106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7E8CD9-6090-BC49-BA36-5E8953E2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DDF4C-3D51-441F-9475-231C3DD096D5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A2C4A5-F35C-03F4-541F-D4E786FF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D8A705-C6A8-4786-5435-3A6B4E1D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91C5AD9-787D-40FA-8A4D-16A055B9AF81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67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DA018-B2A5-FEE1-408A-4CAB9CC6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01A001-B469-D546-EFCA-071C832B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8A0C10-B2AD-25A6-8810-E4CA7F8B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857E5-E6A8-43B1-99E3-9013B0F73B21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82DCE0-12EF-E6C7-AE6A-9A75BB4B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B2B55D-FD7F-D7F6-22C4-9C5929E3E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A60BA0E-20D0-4E7C-B286-26C960A6788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863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11AFA-F27D-D2EE-945F-E2A927B8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5D12E3-B34D-7360-74FD-30ED5F61B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AF3C9E-18DB-5424-4E32-C34B6166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C720F-6F8D-409E-8D39-9D00B4D2C17F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BAF99C-AAC7-4C4F-9225-D0FE1487D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FECB76-FD00-8ECB-EAE1-FB07A125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C2A5D-607C-4C91-B28C-A3F7ACC0CB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EBDD-F46D-6855-6211-6EB83987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CCCB4-68DD-DDB2-518B-538EF2EB7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5C9CA-31DE-40B9-6D81-2B2051407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9FEAA5-DC2C-D899-9B9B-AC155976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1861-FAA0-4778-8E24-A7F7494E17A9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E1F560-AB8D-A77F-1400-974D06E0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23F12-FF73-4D28-1D43-A705EC15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673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BAAF3-EF73-9B6F-45AC-1811414B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E8C4BD-512B-4C4B-995F-8572C6C58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B7C924-5164-A90F-4725-C0A4945D3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F255E7-6BF0-5437-0672-48280ADDE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90755A-88D1-8E85-BFD5-036C2D747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3081A00-70C4-C5EF-535F-D36EB339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A3B65-3AB5-4F7E-BB0F-849715F58123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409085-451E-46CA-EE9F-CEC8D841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26F2D8-5949-9BF4-49A5-7C0B265E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743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9C902-B53B-A68B-7CD8-C5C77383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373F47-58A1-15DA-EC4D-B9A9F982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81986-56AF-4000-9474-C6ECB04703B6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512FD3-51BB-BAAD-9E7E-B05214AB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BAB7B2-E665-C700-B0AB-48B3B40D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B37DED6-D4C7-42EE-AB49-D2E39E64FDE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7889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448767-BECE-3D2A-35DE-7E12E4CA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71861-FAA0-4778-8E24-A7F7494E17A9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CB122C-F67B-0296-8264-70C77B189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DCF6F2-9FA7-3250-D9EA-B97FE3FA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887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55352-325A-5928-24E5-76B42CD4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2DA7C9-BB39-5A9D-0E2C-AC906BB4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344E6A-E52C-D15F-C0CD-71F46186D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A9A77F-9E95-F642-010F-ADC6B799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CF478-660E-4D9B-AA70-ED3296FC72C8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68B0BE-44D6-EAD0-4902-3527719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2F82D3-9757-2DBD-20B5-44B9ABA5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080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60E4B-4A5C-B04F-55CB-76945184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008BBE-A098-4E04-9072-7D750E9D8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44EE68-0182-814A-F149-BEF8E5EDD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575C95-AB0C-1236-2F72-BFFF18C3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1CF9-B86E-4179-8BAA-B383019EA6D8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EFB260-895B-4989-AFBF-07D2748A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26A12F-F3AF-C6B6-C495-73EC587B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FBB78A-01B4-41F2-96B0-677A4A28283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011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B0723B-FA2A-305B-C095-8C9952BD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891DB4-40A3-08D7-EDC9-9C5907BEA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E6329F-6395-3E20-3C47-C85767929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71861-FAA0-4778-8E24-A7F7494E17A9}" type="datetime1">
              <a:rPr lang="pt-BR" noProof="0" smtClean="0"/>
              <a:pPr/>
              <a:t>18/07/2022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1214E7-5DF2-35E4-1D5C-6239BD806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71ACB7-2273-B7D7-73E5-9889A7B96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DED6-D4C7-42EE-AB49-D2E39E64FDE4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559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445" y="-1385698"/>
            <a:ext cx="2424873" cy="361025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0378" y="-338369"/>
            <a:ext cx="1635955" cy="1635529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4949" y="-6256"/>
            <a:ext cx="4059393" cy="2547446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0097" y="1465934"/>
            <a:ext cx="1185708" cy="118539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868" y="5199051"/>
            <a:ext cx="2444907" cy="2365500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205" y="5440014"/>
            <a:ext cx="928467" cy="92822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399723" y="735013"/>
            <a:ext cx="5389379" cy="5387976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98695" y="34167"/>
            <a:ext cx="6791435" cy="6789666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38476" y="4518923"/>
            <a:ext cx="3311872" cy="1141851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pt-BR" sz="2000" dirty="0">
                <a:solidFill>
                  <a:srgbClr val="080808"/>
                </a:solidFill>
              </a:rPr>
              <a:t>Desafio Final – Academia Atos  </a:t>
            </a:r>
            <a:r>
              <a:rPr lang="pt-BR" sz="1600" dirty="0">
                <a:solidFill>
                  <a:srgbClr val="080808"/>
                </a:solidFill>
              </a:rPr>
              <a:t>Turma .NET - 1º Semestre de 2022</a:t>
            </a:r>
            <a:endParaRPr lang="pt-BR" sz="2000" dirty="0">
              <a:solidFill>
                <a:srgbClr val="080808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03807" y="2353641"/>
            <a:ext cx="5781210" cy="2150719"/>
          </a:xfrm>
          <a:noFill/>
        </p:spPr>
        <p:txBody>
          <a:bodyPr rtlCol="0" anchor="ctr">
            <a:normAutofit/>
          </a:bodyPr>
          <a:lstStyle/>
          <a:p>
            <a:pPr rtl="0"/>
            <a:r>
              <a:rPr lang="pt-BR" sz="3600" b="1" dirty="0">
                <a:solidFill>
                  <a:srgbClr val="080808"/>
                </a:solidFill>
              </a:rPr>
              <a:t>SISTEMA DE TREINAMENTO PARA TESTES EM PROCESSOS SELETIVOS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025" y="5457925"/>
            <a:ext cx="2231794" cy="2568142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17403" y="5243670"/>
            <a:ext cx="959985" cy="95973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12188824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0714" y="0"/>
            <a:ext cx="4096144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09058" y="-5008456"/>
            <a:ext cx="2170709" cy="12188825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383203" y="348865"/>
            <a:ext cx="9715580" cy="1576446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000" b="1" dirty="0">
                <a:solidFill>
                  <a:srgbClr val="FFFFFF"/>
                </a:solidFill>
              </a:rPr>
              <a:t>Tecnologias utilizadas</a:t>
            </a:r>
          </a:p>
        </p:txBody>
      </p:sp>
      <p:graphicFrame>
        <p:nvGraphicFramePr>
          <p:cNvPr id="16" name="Espaço Reservado para Conteúdo 13">
            <a:extLst>
              <a:ext uri="{FF2B5EF4-FFF2-40B4-BE49-F238E27FC236}">
                <a16:creationId xmlns:a16="http://schemas.microsoft.com/office/drawing/2014/main" id="{0294FA25-BABD-1808-4D1A-8C5269718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019695"/>
              </p:ext>
            </p:extLst>
          </p:nvPr>
        </p:nvGraphicFramePr>
        <p:xfrm>
          <a:off x="643888" y="2615979"/>
          <a:ext cx="10924983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936AEA-94BB-EF09-8372-7D1F2882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2" y="1697296"/>
            <a:ext cx="9505058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12188824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3" y="-1500"/>
            <a:ext cx="8117817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69" y="-3000"/>
            <a:ext cx="12198087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11" y="0"/>
            <a:ext cx="11715046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341" y="30756"/>
            <a:ext cx="9930104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b="1" dirty="0">
                <a:solidFill>
                  <a:srgbClr val="FFFFFF"/>
                </a:solidFill>
              </a:rPr>
              <a:t>Meu </a:t>
            </a:r>
            <a:r>
              <a:rPr lang="en-US" sz="4800" b="1" dirty="0" err="1">
                <a:solidFill>
                  <a:srgbClr val="FFFFFF"/>
                </a:solidFill>
              </a:rPr>
              <a:t>Cadastro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1220063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874267-DB29-D591-8D2D-CCB948EA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" y="1124744"/>
            <a:ext cx="8421310" cy="29264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95DDF9-59B7-03C5-46A8-633FD7AC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108" y="4077072"/>
            <a:ext cx="8686016" cy="27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936AEA-94BB-EF09-8372-7D1F2882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6" y="1621687"/>
            <a:ext cx="9793090" cy="51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8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Começar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Teste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563624-FCD6-DF00-F4D5-8625B3EC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9" y="1647970"/>
            <a:ext cx="10657186" cy="508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3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41E43-DA67-4902-A966-C3055EBEF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675644C-899B-4714-9696-BB9863B90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6" y="3695245"/>
            <a:ext cx="6323861" cy="316275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6FDEA-9753-492A-AC3F-6EEA6743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101385" y="4733695"/>
            <a:ext cx="2736866" cy="1980821"/>
          </a:xfrm>
          <a:custGeom>
            <a:avLst/>
            <a:gdLst>
              <a:gd name="connsiteX0" fmla="*/ 0 w 2736866"/>
              <a:gd name="connsiteY0" fmla="*/ 0 h 1981337"/>
              <a:gd name="connsiteX1" fmla="*/ 2736866 w 2736866"/>
              <a:gd name="connsiteY1" fmla="*/ 0 h 1981337"/>
              <a:gd name="connsiteX2" fmla="*/ 2736866 w 2736866"/>
              <a:gd name="connsiteY2" fmla="*/ 1225808 h 1981337"/>
              <a:gd name="connsiteX3" fmla="*/ 1981337 w 2736866"/>
              <a:gd name="connsiteY3" fmla="*/ 1981337 h 198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866" h="1981337">
                <a:moveTo>
                  <a:pt x="0" y="0"/>
                </a:moveTo>
                <a:lnTo>
                  <a:pt x="2736866" y="0"/>
                </a:lnTo>
                <a:lnTo>
                  <a:pt x="2736866" y="1225808"/>
                </a:lnTo>
                <a:lnTo>
                  <a:pt x="1981337" y="198133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E0E0C-D349-42F5-9A39-823BED9E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13557" y="2376514"/>
            <a:ext cx="2105519" cy="210497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D9383F1-58F9-4DBA-92D5-9B32E90D3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343183" y="4905"/>
            <a:ext cx="6802040" cy="6976649"/>
          </a:xfrm>
          <a:custGeom>
            <a:avLst/>
            <a:gdLst>
              <a:gd name="connsiteX0" fmla="*/ 0 w 6802040"/>
              <a:gd name="connsiteY0" fmla="*/ 1955321 h 6978466"/>
              <a:gd name="connsiteX1" fmla="*/ 1955323 w 6802040"/>
              <a:gd name="connsiteY1" fmla="*/ 0 h 6978466"/>
              <a:gd name="connsiteX2" fmla="*/ 6802040 w 6802040"/>
              <a:gd name="connsiteY2" fmla="*/ 4846718 h 6978466"/>
              <a:gd name="connsiteX3" fmla="*/ 4670292 w 6802040"/>
              <a:gd name="connsiteY3" fmla="*/ 6978466 h 6978466"/>
              <a:gd name="connsiteX4" fmla="*/ 0 w 6802040"/>
              <a:gd name="connsiteY4" fmla="*/ 6978466 h 69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040" h="6978466">
                <a:moveTo>
                  <a:pt x="0" y="1955321"/>
                </a:moveTo>
                <a:lnTo>
                  <a:pt x="1955323" y="0"/>
                </a:lnTo>
                <a:lnTo>
                  <a:pt x="6802040" y="4846718"/>
                </a:lnTo>
                <a:lnTo>
                  <a:pt x="4670292" y="6978466"/>
                </a:lnTo>
                <a:lnTo>
                  <a:pt x="0" y="697846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1FF70-2FFE-4A99-9E3F-9699B085C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02842" y="2237476"/>
            <a:ext cx="3717912" cy="3716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5BC6F1-1CC0-4099-9F93-A109CBE35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6854626" y="1316982"/>
            <a:ext cx="4225136" cy="42240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80808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8BE48F6-4887-4180-BF05-D9053DAA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6279864" y="754073"/>
            <a:ext cx="5353835" cy="5352441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25203" y="2452526"/>
            <a:ext cx="4247211" cy="1952947"/>
          </a:xfrm>
          <a:noFill/>
        </p:spPr>
        <p:txBody>
          <a:bodyPr rtlCol="0" anchor="ctr">
            <a:normAutofit/>
          </a:bodyPr>
          <a:lstStyle/>
          <a:p>
            <a:pPr rtl="0"/>
            <a:r>
              <a:rPr lang="pt-BR" sz="3600" b="1" dirty="0">
                <a:solidFill>
                  <a:srgbClr val="080808"/>
                </a:solidFill>
              </a:rPr>
              <a:t>Obrigada!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755544" y="4557900"/>
            <a:ext cx="2442054" cy="915772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pt-BR" sz="1600" dirty="0"/>
              <a:t>Desafio Final – Academia </a:t>
            </a:r>
            <a:r>
              <a:rPr lang="pt-BR" sz="1100" dirty="0"/>
              <a:t>Atos  Turma .NET - 1º Semestre de 2022</a:t>
            </a:r>
            <a:endParaRPr lang="pt-BR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D2F742-54E7-4C62-98C5-F8990E2A0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94591" y="523911"/>
            <a:ext cx="1827638" cy="182716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CB9C6D32-02E3-4990-89E8-366D73DEC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42221" y="-1"/>
            <a:ext cx="2158292" cy="107942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76DD56-124E-424A-869A-5281743F2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921498" y="1584227"/>
            <a:ext cx="645368" cy="645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643299" y="321734"/>
            <a:ext cx="10902226" cy="1135737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/>
              <a:t>OBJETIVO E PÚBLICO ALVO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643299" y="1782981"/>
            <a:ext cx="10902226" cy="4393982"/>
          </a:xfrm>
        </p:spPr>
        <p:txBody>
          <a:bodyPr rtlCol="0">
            <a:normAutofit/>
          </a:bodyPr>
          <a:lstStyle/>
          <a:p>
            <a:pPr rtl="0"/>
            <a:r>
              <a:rPr lang="pt-BR" sz="2400" u="sng" dirty="0"/>
              <a:t>Público Alvo:</a:t>
            </a:r>
            <a:r>
              <a:rPr lang="pt-BR" sz="2400" dirty="0"/>
              <a:t> Pessoas que querem treinar para futuros testes em processos seletivos.</a:t>
            </a:r>
          </a:p>
          <a:p>
            <a:pPr rtl="0"/>
            <a:endParaRPr lang="pt-BR" sz="2400" u="sng" dirty="0"/>
          </a:p>
          <a:p>
            <a:pPr rtl="0"/>
            <a:r>
              <a:rPr lang="pt-BR" sz="2400" u="sng" dirty="0"/>
              <a:t>Testes abordados: </a:t>
            </a:r>
          </a:p>
          <a:p>
            <a:pPr lvl="1"/>
            <a:r>
              <a:rPr lang="pt-BR" sz="2400" dirty="0"/>
              <a:t>Português</a:t>
            </a:r>
          </a:p>
          <a:p>
            <a:pPr lvl="1"/>
            <a:r>
              <a:rPr lang="pt-BR" sz="2400" dirty="0"/>
              <a:t>Inglês</a:t>
            </a:r>
          </a:p>
          <a:p>
            <a:pPr lvl="1"/>
            <a:r>
              <a:rPr lang="pt-BR" sz="2400" dirty="0"/>
              <a:t>Lógica</a:t>
            </a:r>
          </a:p>
          <a:p>
            <a:endParaRPr lang="pt-BR" sz="2400" u="sng" dirty="0"/>
          </a:p>
          <a:p>
            <a:r>
              <a:rPr lang="pt-BR" sz="2400" u="sng" dirty="0"/>
              <a:t>Objetivo:</a:t>
            </a:r>
            <a:r>
              <a:rPr lang="pt-BR" sz="2400" dirty="0"/>
              <a:t> Ajudar os candidatos simulando possíveis testes que possam encontrar nos processos seletivos, principalmente de grandes empresas.</a:t>
            </a:r>
          </a:p>
          <a:p>
            <a:pPr marL="0" indent="0" rtl="0">
              <a:buNone/>
            </a:pPr>
            <a:endParaRPr lang="pt-BR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9667" y="2120108"/>
            <a:ext cx="645368" cy="645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6059" y="1343193"/>
            <a:ext cx="2532832" cy="127270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892" y="5103389"/>
            <a:ext cx="2017580" cy="1013796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741" y="5728771"/>
            <a:ext cx="485578" cy="4854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Como surgiu a ideia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Espaço Reservado para Conteúdo 4" descr="Lâmpada">
                <a:extLst>
                  <a:ext uri="{FF2B5EF4-FFF2-40B4-BE49-F238E27FC236}">
                    <a16:creationId xmlns:a16="http://schemas.microsoft.com/office/drawing/2014/main" id="{E1FF1C99-4074-BE8B-B382-C0A6713DDD9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9090290"/>
                  </p:ext>
                </p:extLst>
              </p:nvPr>
            </p:nvGraphicFramePr>
            <p:xfrm>
              <a:off x="5157111" y="2420885"/>
              <a:ext cx="1874594" cy="3168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74594" cy="3168729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53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Espaço Reservado para Conteúdo 4" descr="Lâmpada">
                <a:extLst>
                  <a:ext uri="{FF2B5EF4-FFF2-40B4-BE49-F238E27FC236}">
                    <a16:creationId xmlns:a16="http://schemas.microsoft.com/office/drawing/2014/main" id="{E1FF1C99-4074-BE8B-B382-C0A6713DDD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7111" y="2420885"/>
                <a:ext cx="1874594" cy="31687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9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Tela de Login</a:t>
            </a:r>
          </a:p>
        </p:txBody>
      </p:sp>
      <p:pic>
        <p:nvPicPr>
          <p:cNvPr id="8" name="Gravação de Tela 7">
            <a:hlinkClick r:id="" action="ppaction://media"/>
            <a:extLst>
              <a:ext uri="{FF2B5EF4-FFF2-40B4-BE49-F238E27FC236}">
                <a16:creationId xmlns:a16="http://schemas.microsoft.com/office/drawing/2014/main" id="{91CACE0E-44ED-AA19-C531-55FC0737A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355" y="1966293"/>
            <a:ext cx="844011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8065" y="1418064"/>
            <a:ext cx="6875818" cy="403969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021" y="2660999"/>
            <a:ext cx="4355594" cy="4037551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1467" y="1638551"/>
            <a:ext cx="6857572" cy="3580468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786" y="1201844"/>
            <a:ext cx="4808302" cy="4087601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9869" y="2767106"/>
            <a:ext cx="288007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b="1" dirty="0">
                <a:solidFill>
                  <a:srgbClr val="FFFFFF"/>
                </a:solidFill>
              </a:rPr>
              <a:t>Tela de Login – </a:t>
            </a:r>
            <a:r>
              <a:rPr lang="en-US" sz="4000" b="1" kern="1200" dirty="0" err="1">
                <a:solidFill>
                  <a:srgbClr val="FFFFFF"/>
                </a:solidFill>
              </a:rPr>
              <a:t>Cadastrar</a:t>
            </a:r>
            <a:r>
              <a:rPr lang="en-US" sz="4000" b="1" kern="1200" dirty="0">
                <a:solidFill>
                  <a:srgbClr val="FFFFFF"/>
                </a:solidFill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</a:rPr>
              <a:t>aqui</a:t>
            </a:r>
            <a:endParaRPr lang="en-US" sz="4000" b="1" kern="12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A29855-694A-BF72-0E74-487C138C2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9"/>
          <a:stretch/>
        </p:blipFill>
        <p:spPr>
          <a:xfrm>
            <a:off x="4501255" y="1396750"/>
            <a:ext cx="7223866" cy="406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7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12188824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3" y="-1500"/>
            <a:ext cx="8117817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69" y="-3000"/>
            <a:ext cx="12198087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411" y="0"/>
            <a:ext cx="11715046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341" y="30756"/>
            <a:ext cx="9930104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Tela de Login –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Cadastrar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aqui</a:t>
            </a:r>
            <a:endParaRPr lang="en-US" sz="4800" b="1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1220063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3399ED-82AE-CC66-C42B-30E31B67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" y="1233170"/>
            <a:ext cx="9212422" cy="37079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48ECB0-3E80-21B2-13FD-D196F253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60" y="5034818"/>
            <a:ext cx="9094914" cy="17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7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12188824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6739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12188826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530" y="248038"/>
            <a:ext cx="706188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Tela de Login –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Esqueceu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senha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DD6480-FE87-E64C-B867-6CE9AEFC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755" y="1966293"/>
            <a:ext cx="745131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3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8065" y="1418064"/>
            <a:ext cx="6875818" cy="403969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021" y="2660999"/>
            <a:ext cx="4355594" cy="4037551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1467" y="1638551"/>
            <a:ext cx="6857572" cy="3580468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786" y="1201844"/>
            <a:ext cx="4808302" cy="4087601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9869" y="2767106"/>
            <a:ext cx="2880077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Tela de Login – Esqueceu sua senha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883557-6EB4-8366-0D8E-31F08929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255" y="1740403"/>
            <a:ext cx="7223866" cy="33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642">
        <p:fade/>
      </p:transition>
    </mc:Choice>
    <mc:Fallback>
      <p:transition spd="med" advTm="5064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643299" y="321734"/>
            <a:ext cx="10902226" cy="1135737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/>
              <a:t>Por que fazer uma tela de login?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643299" y="1782981"/>
            <a:ext cx="10902226" cy="4393982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/>
              <a:t>Maior Aprendizado</a:t>
            </a:r>
          </a:p>
          <a:p>
            <a:pPr rtl="0"/>
            <a:endParaRPr lang="pt-BR" sz="2000" u="sng" dirty="0"/>
          </a:p>
          <a:p>
            <a:pPr rtl="0"/>
            <a:r>
              <a:rPr lang="pt-BR" sz="2000" dirty="0"/>
              <a:t>Novos aprendizados como, envio automático de e-mail, criar uma sessão de usuário, trabalhar com diferentes layouts</a:t>
            </a:r>
          </a:p>
          <a:p>
            <a:pPr rtl="0"/>
            <a:endParaRPr lang="pt-BR" sz="2000" u="sng" dirty="0"/>
          </a:p>
          <a:p>
            <a:pPr algn="just" rtl="0"/>
            <a:r>
              <a:rPr lang="pt-BR" sz="2000" dirty="0"/>
              <a:t>Abordar temas estudados durante a academia como Serialização/</a:t>
            </a:r>
            <a:r>
              <a:rPr lang="pt-BR" sz="2000" dirty="0" err="1"/>
              <a:t>Desserialização</a:t>
            </a:r>
            <a:r>
              <a:rPr lang="pt-BR" sz="2000" dirty="0"/>
              <a:t>, Criptografia e criação de formulários</a:t>
            </a:r>
          </a:p>
          <a:p>
            <a:pPr marL="0" indent="0" rtl="0">
              <a:buNone/>
            </a:pPr>
            <a:endParaRPr lang="pt-BR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9667" y="2120108"/>
            <a:ext cx="645368" cy="645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6059" y="1343193"/>
            <a:ext cx="2532832" cy="127270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892" y="5103389"/>
            <a:ext cx="2017580" cy="1013796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741" y="5728771"/>
            <a:ext cx="485578" cy="4854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A6C4AF-AC21-2C98-6971-D5D600C5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755" y="4373253"/>
            <a:ext cx="4757288" cy="227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9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303</TotalTime>
  <Words>180</Words>
  <Application>Microsoft Office PowerPoint</Application>
  <PresentationFormat>Personalizar</PresentationFormat>
  <Paragraphs>36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Tema do Office</vt:lpstr>
      <vt:lpstr>SISTEMA DE TREINAMENTO PARA TESTES EM PROCESSOS SELETIVOS</vt:lpstr>
      <vt:lpstr>OBJETIVO E PÚBLICO ALVO</vt:lpstr>
      <vt:lpstr>Como surgiu a ideia</vt:lpstr>
      <vt:lpstr>Tela de Login</vt:lpstr>
      <vt:lpstr>Tela de Login – Cadastrar aqui</vt:lpstr>
      <vt:lpstr>Tela de Login – Cadastrar aqui</vt:lpstr>
      <vt:lpstr>Tela de Login – Esqueceu sua senha</vt:lpstr>
      <vt:lpstr>Tela de Login – Esqueceu sua senha</vt:lpstr>
      <vt:lpstr>Por que fazer uma tela de login?</vt:lpstr>
      <vt:lpstr>Tecnologias utilizadas</vt:lpstr>
      <vt:lpstr>Home</vt:lpstr>
      <vt:lpstr>Meu Cadastro</vt:lpstr>
      <vt:lpstr>Home</vt:lpstr>
      <vt:lpstr>Começar Teste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TREINAMENTO PARA TESTES EM PROCESSOS SELETIVOS</dc:title>
  <dc:creator>Thaynara Reis</dc:creator>
  <cp:lastModifiedBy>Thaynara Reis</cp:lastModifiedBy>
  <cp:revision>2</cp:revision>
  <dcterms:created xsi:type="dcterms:W3CDTF">2022-07-18T12:08:51Z</dcterms:created>
  <dcterms:modified xsi:type="dcterms:W3CDTF">2022-07-18T17:12:20Z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